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58" r:id="rId6"/>
    <p:sldId id="259" r:id="rId7"/>
    <p:sldId id="263" r:id="rId8"/>
    <p:sldId id="264" r:id="rId9"/>
    <p:sldId id="265" r:id="rId10"/>
    <p:sldId id="262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9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min Brotherton" userId="5555bb2e-7537-409d-acc9-569a749569a1" providerId="ADAL" clId="{E7347225-2652-4D60-8D65-8E0F8909C8AF}"/>
    <pc:docChg chg="undo custSel modSld">
      <pc:chgData name="Kasmin Brotherton" userId="5555bb2e-7537-409d-acc9-569a749569a1" providerId="ADAL" clId="{E7347225-2652-4D60-8D65-8E0F8909C8AF}" dt="2022-06-02T00:09:13.738" v="14" actId="14100"/>
      <pc:docMkLst>
        <pc:docMk/>
      </pc:docMkLst>
      <pc:sldChg chg="delSp mod">
        <pc:chgData name="Kasmin Brotherton" userId="5555bb2e-7537-409d-acc9-569a749569a1" providerId="ADAL" clId="{E7347225-2652-4D60-8D65-8E0F8909C8AF}" dt="2022-06-01T23:53:14.621" v="1" actId="478"/>
        <pc:sldMkLst>
          <pc:docMk/>
          <pc:sldMk cId="1528824892" sldId="257"/>
        </pc:sldMkLst>
        <pc:spChg chg="del">
          <ac:chgData name="Kasmin Brotherton" userId="5555bb2e-7537-409d-acc9-569a749569a1" providerId="ADAL" clId="{E7347225-2652-4D60-8D65-8E0F8909C8AF}" dt="2022-06-01T23:53:14.621" v="1" actId="478"/>
          <ac:spMkLst>
            <pc:docMk/>
            <pc:sldMk cId="1528824892" sldId="257"/>
            <ac:spMk id="2" creationId="{FA961B3C-ED13-15A1-721C-E5B4CD7AC39A}"/>
          </ac:spMkLst>
        </pc:spChg>
        <pc:spChg chg="del">
          <ac:chgData name="Kasmin Brotherton" userId="5555bb2e-7537-409d-acc9-569a749569a1" providerId="ADAL" clId="{E7347225-2652-4D60-8D65-8E0F8909C8AF}" dt="2022-06-01T23:53:13.528" v="0" actId="478"/>
          <ac:spMkLst>
            <pc:docMk/>
            <pc:sldMk cId="1528824892" sldId="257"/>
            <ac:spMk id="3" creationId="{A7E5134E-E417-0841-9481-6ACD5FF59216}"/>
          </ac:spMkLst>
        </pc:spChg>
      </pc:sldChg>
      <pc:sldChg chg="delSp mod">
        <pc:chgData name="Kasmin Brotherton" userId="5555bb2e-7537-409d-acc9-569a749569a1" providerId="ADAL" clId="{E7347225-2652-4D60-8D65-8E0F8909C8AF}" dt="2022-06-01T23:53:17.743" v="2" actId="478"/>
        <pc:sldMkLst>
          <pc:docMk/>
          <pc:sldMk cId="1375530292" sldId="258"/>
        </pc:sldMkLst>
        <pc:spChg chg="del">
          <ac:chgData name="Kasmin Brotherton" userId="5555bb2e-7537-409d-acc9-569a749569a1" providerId="ADAL" clId="{E7347225-2652-4D60-8D65-8E0F8909C8AF}" dt="2022-06-01T23:53:17.743" v="2" actId="478"/>
          <ac:spMkLst>
            <pc:docMk/>
            <pc:sldMk cId="1375530292" sldId="258"/>
            <ac:spMk id="2" creationId="{65BD49B4-3872-814E-DC97-714428669334}"/>
          </ac:spMkLst>
        </pc:spChg>
      </pc:sldChg>
      <pc:sldChg chg="delSp modSp mod">
        <pc:chgData name="Kasmin Brotherton" userId="5555bb2e-7537-409d-acc9-569a749569a1" providerId="ADAL" clId="{E7347225-2652-4D60-8D65-8E0F8909C8AF}" dt="2022-06-02T00:09:13.738" v="14" actId="14100"/>
        <pc:sldMkLst>
          <pc:docMk/>
          <pc:sldMk cId="3600643499" sldId="262"/>
        </pc:sldMkLst>
        <pc:spChg chg="del">
          <ac:chgData name="Kasmin Brotherton" userId="5555bb2e-7537-409d-acc9-569a749569a1" providerId="ADAL" clId="{E7347225-2652-4D60-8D65-8E0F8909C8AF}" dt="2022-06-02T00:08:49.839" v="9" actId="478"/>
          <ac:spMkLst>
            <pc:docMk/>
            <pc:sldMk cId="3600643499" sldId="262"/>
            <ac:spMk id="2" creationId="{C699F5BA-4CC9-D436-2E66-EC2D1BF0A5D4}"/>
          </ac:spMkLst>
        </pc:spChg>
        <pc:picChg chg="mod">
          <ac:chgData name="Kasmin Brotherton" userId="5555bb2e-7537-409d-acc9-569a749569a1" providerId="ADAL" clId="{E7347225-2652-4D60-8D65-8E0F8909C8AF}" dt="2022-06-02T00:09:13.738" v="14" actId="14100"/>
          <ac:picMkLst>
            <pc:docMk/>
            <pc:sldMk cId="3600643499" sldId="262"/>
            <ac:picMk id="5" creationId="{BF3995E2-2FCE-74ED-8CB3-C6BFE24F03F5}"/>
          </ac:picMkLst>
        </pc:picChg>
      </pc:sldChg>
      <pc:sldChg chg="addSp delSp modSp mod">
        <pc:chgData name="Kasmin Brotherton" userId="5555bb2e-7537-409d-acc9-569a749569a1" providerId="ADAL" clId="{E7347225-2652-4D60-8D65-8E0F8909C8AF}" dt="2022-06-01T23:53:33.093" v="6" actId="478"/>
        <pc:sldMkLst>
          <pc:docMk/>
          <pc:sldMk cId="2991454659" sldId="263"/>
        </pc:sldMkLst>
        <pc:spChg chg="add del mod">
          <ac:chgData name="Kasmin Brotherton" userId="5555bb2e-7537-409d-acc9-569a749569a1" providerId="ADAL" clId="{E7347225-2652-4D60-8D65-8E0F8909C8AF}" dt="2022-06-01T23:53:33.093" v="6" actId="478"/>
          <ac:spMkLst>
            <pc:docMk/>
            <pc:sldMk cId="2991454659" sldId="263"/>
            <ac:spMk id="2" creationId="{4EFF594A-3A07-C87A-3261-346C9B2E4BA2}"/>
          </ac:spMkLst>
        </pc:spChg>
      </pc:sldChg>
      <pc:sldChg chg="delSp mod">
        <pc:chgData name="Kasmin Brotherton" userId="5555bb2e-7537-409d-acc9-569a749569a1" providerId="ADAL" clId="{E7347225-2652-4D60-8D65-8E0F8909C8AF}" dt="2022-06-02T00:08:41.906" v="7" actId="478"/>
        <pc:sldMkLst>
          <pc:docMk/>
          <pc:sldMk cId="607442307" sldId="264"/>
        </pc:sldMkLst>
        <pc:spChg chg="del">
          <ac:chgData name="Kasmin Brotherton" userId="5555bb2e-7537-409d-acc9-569a749569a1" providerId="ADAL" clId="{E7347225-2652-4D60-8D65-8E0F8909C8AF}" dt="2022-06-02T00:08:41.906" v="7" actId="478"/>
          <ac:spMkLst>
            <pc:docMk/>
            <pc:sldMk cId="607442307" sldId="264"/>
            <ac:spMk id="2" creationId="{7E69639C-75A2-0137-D7A9-501A8134F5B6}"/>
          </ac:spMkLst>
        </pc:spChg>
      </pc:sldChg>
      <pc:sldChg chg="delSp mod">
        <pc:chgData name="Kasmin Brotherton" userId="5555bb2e-7537-409d-acc9-569a749569a1" providerId="ADAL" clId="{E7347225-2652-4D60-8D65-8E0F8909C8AF}" dt="2022-06-02T00:08:45.416" v="8" actId="478"/>
        <pc:sldMkLst>
          <pc:docMk/>
          <pc:sldMk cId="1314535352" sldId="265"/>
        </pc:sldMkLst>
        <pc:spChg chg="del">
          <ac:chgData name="Kasmin Brotherton" userId="5555bb2e-7537-409d-acc9-569a749569a1" providerId="ADAL" clId="{E7347225-2652-4D60-8D65-8E0F8909C8AF}" dt="2022-06-02T00:08:45.416" v="8" actId="478"/>
          <ac:spMkLst>
            <pc:docMk/>
            <pc:sldMk cId="1314535352" sldId="265"/>
            <ac:spMk id="2" creationId="{99AEDAA4-2721-5508-EDF1-11B3E6001166}"/>
          </ac:spMkLst>
        </pc:spChg>
      </pc:sldChg>
      <pc:sldChg chg="delSp mod">
        <pc:chgData name="Kasmin Brotherton" userId="5555bb2e-7537-409d-acc9-569a749569a1" providerId="ADAL" clId="{E7347225-2652-4D60-8D65-8E0F8909C8AF}" dt="2022-06-02T00:08:56.295" v="11" actId="478"/>
        <pc:sldMkLst>
          <pc:docMk/>
          <pc:sldMk cId="1104856789" sldId="266"/>
        </pc:sldMkLst>
        <pc:spChg chg="del">
          <ac:chgData name="Kasmin Brotherton" userId="5555bb2e-7537-409d-acc9-569a749569a1" providerId="ADAL" clId="{E7347225-2652-4D60-8D65-8E0F8909C8AF}" dt="2022-06-02T00:08:56.295" v="11" actId="478"/>
          <ac:spMkLst>
            <pc:docMk/>
            <pc:sldMk cId="1104856789" sldId="266"/>
            <ac:spMk id="2" creationId="{9D896B1D-DF1A-F97B-68FF-87ABFC8A5FF2}"/>
          </ac:spMkLst>
        </pc:spChg>
      </pc:sldChg>
      <pc:sldChg chg="delSp mod">
        <pc:chgData name="Kasmin Brotherton" userId="5555bb2e-7537-409d-acc9-569a749569a1" providerId="ADAL" clId="{E7347225-2652-4D60-8D65-8E0F8909C8AF}" dt="2022-06-02T00:08:59.351" v="12" actId="478"/>
        <pc:sldMkLst>
          <pc:docMk/>
          <pc:sldMk cId="3193676059" sldId="267"/>
        </pc:sldMkLst>
        <pc:spChg chg="del">
          <ac:chgData name="Kasmin Brotherton" userId="5555bb2e-7537-409d-acc9-569a749569a1" providerId="ADAL" clId="{E7347225-2652-4D60-8D65-8E0F8909C8AF}" dt="2022-06-02T00:08:59.351" v="12" actId="478"/>
          <ac:spMkLst>
            <pc:docMk/>
            <pc:sldMk cId="3193676059" sldId="267"/>
            <ac:spMk id="2" creationId="{ACEC956A-9E17-5F47-E0E9-50112F4E79F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3E70-940A-0A53-FD65-288A3E1A3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61D25-52A9-CDEB-2965-DE0672D0C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80D67-EFB5-422E-6DCB-1B8892C78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839EE-A0A0-3CD8-CB5B-67A0A6EC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DA4D5-B1C8-8D22-7919-9BCB7AAF3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9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5720-D94D-CCD0-D390-B3C41DCA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66CEF-9C83-9607-6D97-0EBCC7F93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4B12-AD3C-61AE-662C-913BBD68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932F1-34EC-74B8-0FAD-C9CBA885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5121F-1BCD-143F-5707-BA94AD09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DF1C4-75FC-74E7-37A1-27EEFE0AE9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7A949-3BE8-D177-AA53-1CCE4DDF3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D13CB-333B-5AAF-8880-2F490D92A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9CC0F-62E9-C791-C03D-201E80CE6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AB6F7-B861-ABEF-C8A1-ACE5C5DA2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2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2808-FD3D-725B-0294-4E46E1EFD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D573C-11E2-A720-B6CB-5407A4449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DC897-1C4C-359A-1A6A-B3439D0A7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0A02A-D2C1-CB20-5E12-D9F481B0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59DBB-721A-6F02-FB42-C5B08683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0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C04FB-E569-6BDC-A14E-20F79D1D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BEA7D-5D10-050F-8946-F68D4D8B1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12417-EB7B-620C-DF40-A66054726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2D536-1269-F583-01A2-281A26D8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A7892-7193-D12B-B6A6-B75551B3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3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E69C7-E1F9-DD3A-CE28-A314BB850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FE3C6-2CB8-B0DF-6C8B-342903DEA7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1C68C-B670-5264-BD95-5884C53A7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C2836-704C-184E-7B6C-ED61A346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0EC0-62A2-69E2-7D56-797B7B6F0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8E8F-0CBE-E283-F9E1-33857E75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02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9B7A8-2520-C35D-5C6F-92A7B565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E09C7-3DEC-CC81-5DD3-7BABD14D1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AB4A4-1695-9ECF-358F-BB0BB5703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908854-910C-E4D8-A143-E2292287A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8EAAC5-3E47-5781-DFBB-CC5C64B5B9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BA95A4-DEF1-AF1D-3357-2450A2E1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5C50B-20E7-243E-452D-A0C76EB48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88D21-B35D-5729-7656-F1261E00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6EB7-53E5-1E43-C393-70C3286E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2BD7B-D837-5B28-7D91-1316101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192AC-F68F-7E78-CB5C-B4CE7E1B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F1774-B7D1-27E5-3BF3-6FA064F9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3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27BA9-5B3F-EB2B-263D-C516BFB7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0214D6-1669-18D1-67B5-359BAE6D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CC522-F50E-58E8-838F-C0E6F6811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8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B4B2-8B40-AEA3-98BB-88B80C64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BA0A-C03D-9418-E386-764BB26B0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646DE-BC6E-E201-D86A-EEDB923D6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2314F-EAEB-8916-4B0F-0C93D2299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DFC52-B5C4-8F04-D08C-E70E59647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6A188-0B83-E240-0DCA-ED15B9F4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8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7EE3-D2C3-C01A-1DAF-BDA5FBCE5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B1BFE3-F02C-318D-4769-29841041C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98D8A-B5AA-E076-8624-5EAA858E0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2F753-48AE-FA02-C727-7D63CB21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919BF-74CB-3E45-3458-4D972639D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971BD-2714-1960-2CBB-0809E0D03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9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80A4E0-36E4-9792-63D2-AA3EC128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0E570-6582-60E9-3129-7280F6277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05345-127F-FA29-219C-9DE660CB8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F0704-B0BB-4337-A321-01BF6C97B557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93BFF-47A2-F9B4-5D5F-8F3245C3B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5B749-0A68-2871-40B7-A1375C352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05664-5D0F-4723-8CDC-C18D9E2E7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E60862-A2D7-B47C-6457-9475770F8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0"/>
            <a:ext cx="7543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park&#10;&#10;Description automatically generated with medium confidence">
            <a:extLst>
              <a:ext uri="{FF2B5EF4-FFF2-40B4-BE49-F238E27FC236}">
                <a16:creationId xmlns:a16="http://schemas.microsoft.com/office/drawing/2014/main" id="{BF3995E2-2FCE-74ED-8CB3-C6BFE24F0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84348"/>
            <a:ext cx="8352692" cy="5568462"/>
          </a:xfrm>
        </p:spPr>
      </p:pic>
    </p:spTree>
    <p:extLst>
      <p:ext uri="{BB962C8B-B14F-4D97-AF65-F5344CB8AC3E}">
        <p14:creationId xmlns:p14="http://schemas.microsoft.com/office/powerpoint/2010/main" val="3600643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in chairs outside&#10;&#10;Description automatically generated with low confidence">
            <a:extLst>
              <a:ext uri="{FF2B5EF4-FFF2-40B4-BE49-F238E27FC236}">
                <a16:creationId xmlns:a16="http://schemas.microsoft.com/office/drawing/2014/main" id="{5CFB8303-03E3-E98A-A7D0-3A5559C85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04" y="365125"/>
            <a:ext cx="9156159" cy="6104106"/>
          </a:xfrm>
        </p:spPr>
      </p:pic>
    </p:spTree>
    <p:extLst>
      <p:ext uri="{BB962C8B-B14F-4D97-AF65-F5344CB8AC3E}">
        <p14:creationId xmlns:p14="http://schemas.microsoft.com/office/powerpoint/2010/main" val="1104856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white photo of a town by a lake&#10;&#10;Description automatically generated with low confidence">
            <a:extLst>
              <a:ext uri="{FF2B5EF4-FFF2-40B4-BE49-F238E27FC236}">
                <a16:creationId xmlns:a16="http://schemas.microsoft.com/office/drawing/2014/main" id="{AA5ABD52-091D-A779-8346-9779ADBDC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52" y="279843"/>
            <a:ext cx="9687296" cy="6213032"/>
          </a:xfrm>
        </p:spPr>
      </p:pic>
    </p:spTree>
    <p:extLst>
      <p:ext uri="{BB962C8B-B14F-4D97-AF65-F5344CB8AC3E}">
        <p14:creationId xmlns:p14="http://schemas.microsoft.com/office/powerpoint/2010/main" val="319367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05FC1-B2DF-D4D6-3B46-26B3EDC4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b="1" dirty="0"/>
              <a:t>Water quality monitoring kits</a:t>
            </a:r>
            <a:br>
              <a:rPr lang="en-US" b="1" dirty="0"/>
            </a:br>
            <a:r>
              <a:rPr lang="en-US" b="1" dirty="0"/>
              <a:t>Provided to 11 schools of the Gulf Savannah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C5F8C-4BAD-335B-AABA-842958B8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9195"/>
            <a:ext cx="10515600" cy="3527767"/>
          </a:xfrm>
        </p:spPr>
        <p:txBody>
          <a:bodyPr/>
          <a:lstStyle/>
          <a:p>
            <a:r>
              <a:rPr lang="en-US" dirty="0"/>
              <a:t>We have provided water quality sampling kits and easy-to-follow instructions for the network of schools to use with their students. </a:t>
            </a:r>
          </a:p>
          <a:p>
            <a:endParaRPr lang="en-US" dirty="0"/>
          </a:p>
          <a:p>
            <a:r>
              <a:rPr lang="en-US" dirty="0"/>
              <a:t>Kits can be used in the same waterway across different seasons, or even in different spots on the same waterway. Each kit provides 10 replicates for Tests 1–7, and 3 replicates for Test 8.</a:t>
            </a:r>
          </a:p>
        </p:txBody>
      </p:sp>
    </p:spTree>
    <p:extLst>
      <p:ext uri="{BB962C8B-B14F-4D97-AF65-F5344CB8AC3E}">
        <p14:creationId xmlns:p14="http://schemas.microsoft.com/office/powerpoint/2010/main" val="2696421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DF275-C3A7-F048-859D-420F06745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8B4E6D-8F32-1AE9-EDD4-C72DAA588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7" y="438958"/>
            <a:ext cx="11682492" cy="5738006"/>
          </a:xfrm>
        </p:spPr>
      </p:pic>
    </p:spTree>
    <p:extLst>
      <p:ext uri="{BB962C8B-B14F-4D97-AF65-F5344CB8AC3E}">
        <p14:creationId xmlns:p14="http://schemas.microsoft.com/office/powerpoint/2010/main" val="411681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3E6E90-0C25-5ACE-AD57-D74C73C48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01" y="0"/>
            <a:ext cx="9301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4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8B37F0-A492-ABA6-E6E1-4C119C98E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396" y="223548"/>
            <a:ext cx="9697180" cy="6454343"/>
          </a:xfrm>
        </p:spPr>
      </p:pic>
    </p:spTree>
    <p:extLst>
      <p:ext uri="{BB962C8B-B14F-4D97-AF65-F5344CB8AC3E}">
        <p14:creationId xmlns:p14="http://schemas.microsoft.com/office/powerpoint/2010/main" val="137553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614C-033A-F0B1-2B86-05E8DA84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4722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/>
              <a:t>Water way restoration project </a:t>
            </a:r>
            <a:br>
              <a:rPr lang="en-US" sz="7200" b="1" dirty="0"/>
            </a:br>
            <a:r>
              <a:rPr lang="en-US" sz="7200" b="1" dirty="0"/>
              <a:t>for MacDonald Creek in </a:t>
            </a:r>
            <a:r>
              <a:rPr lang="en-US" sz="7200" b="1" dirty="0" err="1"/>
              <a:t>Irvinebank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77886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86E75DFD-0EAB-13C0-CDC0-877A2D4A3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1" y="251330"/>
            <a:ext cx="9735127" cy="6490085"/>
          </a:xfrm>
        </p:spPr>
      </p:pic>
    </p:spTree>
    <p:extLst>
      <p:ext uri="{BB962C8B-B14F-4D97-AF65-F5344CB8AC3E}">
        <p14:creationId xmlns:p14="http://schemas.microsoft.com/office/powerpoint/2010/main" val="2991454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B79B9710-C61B-FE9D-62E2-AE7E412A7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37" y="438438"/>
            <a:ext cx="9081655" cy="6054437"/>
          </a:xfrm>
        </p:spPr>
      </p:pic>
    </p:spTree>
    <p:extLst>
      <p:ext uri="{BB962C8B-B14F-4D97-AF65-F5344CB8AC3E}">
        <p14:creationId xmlns:p14="http://schemas.microsoft.com/office/powerpoint/2010/main" val="60744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948C0325-4A4F-4F71-4082-4EBA71F48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63" y="269394"/>
            <a:ext cx="9478818" cy="6319212"/>
          </a:xfrm>
        </p:spPr>
      </p:pic>
    </p:spTree>
    <p:extLst>
      <p:ext uri="{BB962C8B-B14F-4D97-AF65-F5344CB8AC3E}">
        <p14:creationId xmlns:p14="http://schemas.microsoft.com/office/powerpoint/2010/main" val="1314535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83</Words>
  <Application>Microsoft Office PowerPoint</Application>
  <PresentationFormat>Widescreen</PresentationFormat>
  <Paragraphs>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 Water quality monitoring kits Provided to 11 schools of the Gulf Savannah</vt:lpstr>
      <vt:lpstr>PowerPoint Presentation</vt:lpstr>
      <vt:lpstr>PowerPoint Presentation</vt:lpstr>
      <vt:lpstr>PowerPoint Presentation</vt:lpstr>
      <vt:lpstr>Water way restoration project  for MacDonald Creek in Irvinebank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Rizvi</dc:creator>
  <cp:lastModifiedBy>Kasmin Brotherton</cp:lastModifiedBy>
  <cp:revision>2</cp:revision>
  <dcterms:created xsi:type="dcterms:W3CDTF">2022-05-26T03:34:16Z</dcterms:created>
  <dcterms:modified xsi:type="dcterms:W3CDTF">2022-06-02T00:09:16Z</dcterms:modified>
</cp:coreProperties>
</file>